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65" r:id="rId6"/>
    <p:sldId id="263" r:id="rId7"/>
    <p:sldId id="266" r:id="rId8"/>
    <p:sldId id="267" r:id="rId9"/>
    <p:sldId id="268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3D4493-72CE-4F97-A8EB-2113C953A06B}" v="3" dt="2023-10-31T12:19:20.8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dy Guilbault" userId="484e2805-e44b-4a91-91da-d8c26b18ea0f" providerId="ADAL" clId="{F83D4493-72CE-4F97-A8EB-2113C953A06B}"/>
    <pc:docChg chg="undo custSel modSld sldOrd">
      <pc:chgData name="Brady Guilbault" userId="484e2805-e44b-4a91-91da-d8c26b18ea0f" providerId="ADAL" clId="{F83D4493-72CE-4F97-A8EB-2113C953A06B}" dt="2023-10-31T13:46:52.055" v="158" actId="478"/>
      <pc:docMkLst>
        <pc:docMk/>
      </pc:docMkLst>
      <pc:sldChg chg="addSp delSp modSp mod">
        <pc:chgData name="Brady Guilbault" userId="484e2805-e44b-4a91-91da-d8c26b18ea0f" providerId="ADAL" clId="{F83D4493-72CE-4F97-A8EB-2113C953A06B}" dt="2023-10-31T13:46:52.055" v="158" actId="478"/>
        <pc:sldMkLst>
          <pc:docMk/>
          <pc:sldMk cId="1642425379" sldId="256"/>
        </pc:sldMkLst>
        <pc:spChg chg="del">
          <ac:chgData name="Brady Guilbault" userId="484e2805-e44b-4a91-91da-d8c26b18ea0f" providerId="ADAL" clId="{F83D4493-72CE-4F97-A8EB-2113C953A06B}" dt="2023-10-31T13:46:50.258" v="157" actId="478"/>
          <ac:spMkLst>
            <pc:docMk/>
            <pc:sldMk cId="1642425379" sldId="256"/>
            <ac:spMk id="3" creationId="{1901B20D-4C28-4DA3-ABBD-718C22A5E58B}"/>
          </ac:spMkLst>
        </pc:spChg>
        <pc:spChg chg="add mod">
          <ac:chgData name="Brady Guilbault" userId="484e2805-e44b-4a91-91da-d8c26b18ea0f" providerId="ADAL" clId="{F83D4493-72CE-4F97-A8EB-2113C953A06B}" dt="2023-10-31T13:46:50.258" v="157" actId="478"/>
          <ac:spMkLst>
            <pc:docMk/>
            <pc:sldMk cId="1642425379" sldId="256"/>
            <ac:spMk id="5" creationId="{A06274BE-42FF-9D0E-71EB-0073F3778AB1}"/>
          </ac:spMkLst>
        </pc:spChg>
        <pc:picChg chg="del">
          <ac:chgData name="Brady Guilbault" userId="484e2805-e44b-4a91-91da-d8c26b18ea0f" providerId="ADAL" clId="{F83D4493-72CE-4F97-A8EB-2113C953A06B}" dt="2023-10-31T13:46:52.055" v="158" actId="478"/>
          <ac:picMkLst>
            <pc:docMk/>
            <pc:sldMk cId="1642425379" sldId="256"/>
            <ac:picMk id="7" creationId="{3F4EFA34-E57C-9ED2-9B6F-44986B3F4F50}"/>
          </ac:picMkLst>
        </pc:picChg>
      </pc:sldChg>
      <pc:sldChg chg="addSp delSp modSp mod ord">
        <pc:chgData name="Brady Guilbault" userId="484e2805-e44b-4a91-91da-d8c26b18ea0f" providerId="ADAL" clId="{F83D4493-72CE-4F97-A8EB-2113C953A06B}" dt="2023-10-31T12:18:10.811" v="107" actId="478"/>
        <pc:sldMkLst>
          <pc:docMk/>
          <pc:sldMk cId="2361544418" sldId="264"/>
        </pc:sldMkLst>
        <pc:spChg chg="add mod">
          <ac:chgData name="Brady Guilbault" userId="484e2805-e44b-4a91-91da-d8c26b18ea0f" providerId="ADAL" clId="{F83D4493-72CE-4F97-A8EB-2113C953A06B}" dt="2023-10-31T12:18:04.920" v="106" actId="207"/>
          <ac:spMkLst>
            <pc:docMk/>
            <pc:sldMk cId="2361544418" sldId="264"/>
            <ac:spMk id="2" creationId="{72FAF12E-D386-F122-2F67-F58FC31ADDBD}"/>
          </ac:spMkLst>
        </pc:spChg>
        <pc:picChg chg="del mod">
          <ac:chgData name="Brady Guilbault" userId="484e2805-e44b-4a91-91da-d8c26b18ea0f" providerId="ADAL" clId="{F83D4493-72CE-4F97-A8EB-2113C953A06B}" dt="2023-10-31T12:18:10.811" v="107" actId="478"/>
          <ac:picMkLst>
            <pc:docMk/>
            <pc:sldMk cId="2361544418" sldId="264"/>
            <ac:picMk id="10" creationId="{15F15A8D-9904-C8D4-9526-C450B687994C}"/>
          </ac:picMkLst>
        </pc:picChg>
      </pc:sldChg>
      <pc:sldChg chg="addSp delSp modSp mod">
        <pc:chgData name="Brady Guilbault" userId="484e2805-e44b-4a91-91da-d8c26b18ea0f" providerId="ADAL" clId="{F83D4493-72CE-4F97-A8EB-2113C953A06B}" dt="2023-10-31T12:20:17.046" v="156" actId="20577"/>
        <pc:sldMkLst>
          <pc:docMk/>
          <pc:sldMk cId="209616839" sldId="265"/>
        </pc:sldMkLst>
        <pc:spChg chg="add mod">
          <ac:chgData name="Brady Guilbault" userId="484e2805-e44b-4a91-91da-d8c26b18ea0f" providerId="ADAL" clId="{F83D4493-72CE-4F97-A8EB-2113C953A06B}" dt="2023-10-31T12:20:17.046" v="156" actId="20577"/>
          <ac:spMkLst>
            <pc:docMk/>
            <pc:sldMk cId="209616839" sldId="265"/>
            <ac:spMk id="3" creationId="{D5A1ACB6-C942-184F-50C6-7AC90AD4E390}"/>
          </ac:spMkLst>
        </pc:spChg>
        <pc:spChg chg="add mod">
          <ac:chgData name="Brady Guilbault" userId="484e2805-e44b-4a91-91da-d8c26b18ea0f" providerId="ADAL" clId="{F83D4493-72CE-4F97-A8EB-2113C953A06B}" dt="2023-10-31T12:20:01.941" v="154" actId="1076"/>
          <ac:spMkLst>
            <pc:docMk/>
            <pc:sldMk cId="209616839" sldId="265"/>
            <ac:spMk id="4" creationId="{163FAC20-ED3E-DE3B-92A8-004107688CB9}"/>
          </ac:spMkLst>
        </pc:spChg>
        <pc:spChg chg="mod">
          <ac:chgData name="Brady Guilbault" userId="484e2805-e44b-4a91-91da-d8c26b18ea0f" providerId="ADAL" clId="{F83D4493-72CE-4F97-A8EB-2113C953A06B}" dt="2023-10-31T12:20:10.383" v="155" actId="1076"/>
          <ac:spMkLst>
            <pc:docMk/>
            <pc:sldMk cId="209616839" sldId="265"/>
            <ac:spMk id="15" creationId="{CA0BD9EF-763C-8E1C-E3D9-60DBC8718D11}"/>
          </ac:spMkLst>
        </pc:spChg>
        <pc:picChg chg="del mod">
          <ac:chgData name="Brady Guilbault" userId="484e2805-e44b-4a91-91da-d8c26b18ea0f" providerId="ADAL" clId="{F83D4493-72CE-4F97-A8EB-2113C953A06B}" dt="2023-10-31T12:18:57.201" v="143" actId="478"/>
          <ac:picMkLst>
            <pc:docMk/>
            <pc:sldMk cId="209616839" sldId="265"/>
            <ac:picMk id="8" creationId="{220CD2A4-D8A4-621B-9886-28BEFD8FBF3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7939C-241D-4FDC-8DE8-4EE3F462EE22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AF473-2665-42A7-89E3-C7BA7EB58D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48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3215B1E-B289-4C56-BCC0-2AB8CF93E2A1}"/>
              </a:ext>
            </a:extLst>
          </p:cNvPr>
          <p:cNvSpPr/>
          <p:nvPr userDrawn="1"/>
        </p:nvSpPr>
        <p:spPr>
          <a:xfrm>
            <a:off x="8610600" y="0"/>
            <a:ext cx="3581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465970"/>
            <a:ext cx="5739882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159827"/>
            <a:ext cx="5739882" cy="78377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 Char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037"/>
            <a:ext cx="4573200" cy="1325563"/>
          </a:xfrm>
        </p:spPr>
        <p:txBody>
          <a:bodyPr/>
          <a:lstStyle>
            <a:lvl1pPr algn="l">
              <a:defRPr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21635" y="2039382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16CC17AD-6E52-42E9-989B-FB086C64DFD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021635" y="2408260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D36B0D72-6C95-4E3A-A679-D94CB154306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043407" y="4770420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7E6E1537-8CF9-4C86-8E25-29BFFDAFDDD2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043407" y="5139298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755E9ED2-721A-416D-AFA6-B57E6B8D8C5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757407" y="4758255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0DE1C87C-07E3-42FC-9B43-81D789BF794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757407" y="5127133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8556C5D2-9D30-44C4-95EA-DA672356995D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71407" y="4770420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BB8DD76A-44FE-4266-9CE3-FC74ACF6147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71407" y="5139298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BB7FB830-D9B0-43D8-B279-D8A3831911C7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615407" y="4758255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DA699CE9-2DCD-4D59-B359-D7D3511A215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615407" y="5127133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5B0C1AF9-7ECA-4F02-B71D-97228D05B03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329407" y="4770420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29" name="Text Placeholder 8">
            <a:extLst>
              <a:ext uri="{FF2B5EF4-FFF2-40B4-BE49-F238E27FC236}">
                <a16:creationId xmlns:a16="http://schemas.microsoft.com/office/drawing/2014/main" id="{FE515F87-B08B-4273-9427-B4477D68E33E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329407" y="5139298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2353FBD-19BF-45E4-A6F5-4217CDAAA52E}"/>
              </a:ext>
            </a:extLst>
          </p:cNvPr>
          <p:cNvCxnSpPr/>
          <p:nvPr userDrawn="1"/>
        </p:nvCxnSpPr>
        <p:spPr>
          <a:xfrm>
            <a:off x="1513114" y="3875317"/>
            <a:ext cx="9111343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Date Placeholder 4">
            <a:extLst>
              <a:ext uri="{FF2B5EF4-FFF2-40B4-BE49-F238E27FC236}">
                <a16:creationId xmlns:a16="http://schemas.microsoft.com/office/drawing/2014/main" id="{BA4BCF05-CDFF-42C0-A406-D762B747C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42" name="Footer Placeholder 5">
            <a:extLst>
              <a:ext uri="{FF2B5EF4-FFF2-40B4-BE49-F238E27FC236}">
                <a16:creationId xmlns:a16="http://schemas.microsoft.com/office/drawing/2014/main" id="{FE043986-6365-4919-A13C-B1086DCF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43" name="Slide Number Placeholder 6">
            <a:extLst>
              <a:ext uri="{FF2B5EF4-FFF2-40B4-BE49-F238E27FC236}">
                <a16:creationId xmlns:a16="http://schemas.microsoft.com/office/drawing/2014/main" id="{4FD22B22-DA9C-4B3F-A67F-D0729127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FAB3CE1-D027-49AE-8023-7D6E330C7E2D}"/>
              </a:ext>
            </a:extLst>
          </p:cNvPr>
          <p:cNvCxnSpPr>
            <a:cxnSpLocks/>
          </p:cNvCxnSpPr>
          <p:nvPr userDrawn="1"/>
        </p:nvCxnSpPr>
        <p:spPr>
          <a:xfrm flipV="1">
            <a:off x="6096000" y="2852057"/>
            <a:ext cx="0" cy="1643743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B59BE6F-06DF-4031-A366-9BF6A53377C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611592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88442AB-AF81-4C81-B0CE-584EE410EB92}"/>
              </a:ext>
            </a:extLst>
          </p:cNvPr>
          <p:cNvCxnSpPr>
            <a:cxnSpLocks/>
          </p:cNvCxnSpPr>
          <p:nvPr userDrawn="1"/>
        </p:nvCxnSpPr>
        <p:spPr>
          <a:xfrm flipV="1">
            <a:off x="1513114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5F27884-729D-4CA6-A08A-92EBC733CCB5}"/>
              </a:ext>
            </a:extLst>
          </p:cNvPr>
          <p:cNvCxnSpPr>
            <a:cxnSpLocks/>
          </p:cNvCxnSpPr>
          <p:nvPr userDrawn="1"/>
        </p:nvCxnSpPr>
        <p:spPr>
          <a:xfrm flipV="1">
            <a:off x="3815938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1F7E5A1-BEA5-447F-BED5-E18F7A1D9A37}"/>
              </a:ext>
            </a:extLst>
          </p:cNvPr>
          <p:cNvCxnSpPr>
            <a:cxnSpLocks/>
          </p:cNvCxnSpPr>
          <p:nvPr userDrawn="1"/>
        </p:nvCxnSpPr>
        <p:spPr>
          <a:xfrm flipV="1">
            <a:off x="8381011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08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right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0" y="2376805"/>
            <a:ext cx="5013960" cy="1325563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0" y="4150042"/>
            <a:ext cx="5013960" cy="19611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197FF6-6321-41EE-A0C4-DEC0761A3C01}"/>
              </a:ext>
            </a:extLst>
          </p:cNvPr>
          <p:cNvSpPr/>
          <p:nvPr userDrawn="1"/>
        </p:nvSpPr>
        <p:spPr>
          <a:xfrm>
            <a:off x="0" y="0"/>
            <a:ext cx="417576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45EFDD-D97D-44D9-8A6D-0FACEE0964B3}"/>
              </a:ext>
            </a:extLst>
          </p:cNvPr>
          <p:cNvSpPr/>
          <p:nvPr userDrawn="1"/>
        </p:nvSpPr>
        <p:spPr>
          <a:xfrm flipV="1">
            <a:off x="371856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9ECA7294-D791-453A-AEDA-C7BC2C83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3F008A3-FE03-4B55-99DE-C66C7215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61AA2A7-90C9-48FA-A998-4CB16275A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503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3215B1E-B289-4C56-BCC0-2AB8CF93E2A1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13571"/>
            <a:ext cx="4419600" cy="1659716"/>
          </a:xfrm>
        </p:spPr>
        <p:txBody>
          <a:bodyPr anchor="ctr">
            <a:normAutofit/>
          </a:bodyPr>
          <a:lstStyle>
            <a:lvl1pPr algn="ctr">
              <a:defRPr sz="54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2402" y="2348318"/>
            <a:ext cx="2743200" cy="165971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632857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2514600" cy="365125"/>
          </a:xfrm>
        </p:spPr>
        <p:txBody>
          <a:bodyPr/>
          <a:lstStyle>
            <a:lvl1pPr algn="r"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68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434EB92-62CF-4273-86A4-59223DABDBB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A25F60-1F94-4EB8-AECE-53F9C3EBF6AC}"/>
              </a:ext>
            </a:extLst>
          </p:cNvPr>
          <p:cNvSpPr/>
          <p:nvPr userDrawn="1"/>
        </p:nvSpPr>
        <p:spPr>
          <a:xfrm>
            <a:off x="0" y="6509657"/>
            <a:ext cx="12192000" cy="348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429000"/>
            <a:ext cx="10515600" cy="3080657"/>
          </a:xfrm>
        </p:spPr>
        <p:txBody>
          <a:bodyPr anchor="ctr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1659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15">
            <a:extLst>
              <a:ext uri="{FF2B5EF4-FFF2-40B4-BE49-F238E27FC236}">
                <a16:creationId xmlns:a16="http://schemas.microsoft.com/office/drawing/2014/main" id="{A74BA5A7-7918-4C65-BAAB-14B3A1E2B4E4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152161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7" name="Picture Placeholder 15">
            <a:extLst>
              <a:ext uri="{FF2B5EF4-FFF2-40B4-BE49-F238E27FC236}">
                <a16:creationId xmlns:a16="http://schemas.microsoft.com/office/drawing/2014/main" id="{0C5DF728-AFC5-467F-86BF-45BBD7787257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07938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8" name="Picture Placeholder 15">
            <a:extLst>
              <a:ext uri="{FF2B5EF4-FFF2-40B4-BE49-F238E27FC236}">
                <a16:creationId xmlns:a16="http://schemas.microsoft.com/office/drawing/2014/main" id="{BBFE7B80-0990-424B-A099-BFECB5508302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63715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9" name="Picture Placeholder 15">
            <a:extLst>
              <a:ext uri="{FF2B5EF4-FFF2-40B4-BE49-F238E27FC236}">
                <a16:creationId xmlns:a16="http://schemas.microsoft.com/office/drawing/2014/main" id="{5B4A0F3D-F23F-4072-9FF5-6CFE888CE1E0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919492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14F97182-060B-42D4-9BD6-AADEBB4691F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214950" y="4624131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C32DCEC-D4CF-4F91-ABA7-22726A1E992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214950" y="4993009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04BECAB1-5EBD-4BC7-8F7A-8B4CA80746C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764623" y="4624131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8D671F83-5A25-4513-86E5-FFBF3BF3106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764623" y="4993009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F6EE3639-A148-489C-A695-7EA2313AEF3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314296" y="4624131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BB55BB21-9247-450C-9A9D-D2AD9161E10F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314296" y="4993009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934A7F7B-4591-45E6-AF17-EC81162B733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863969" y="4624131"/>
            <a:ext cx="2105186" cy="365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  <a:endParaRPr lang="en-ZA"/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730702B6-2129-4FAB-8868-58B59C11FFC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863969" y="4993009"/>
            <a:ext cx="2105186" cy="365125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ZA"/>
          </a:p>
        </p:txBody>
      </p:sp>
      <p:sp>
        <p:nvSpPr>
          <p:cNvPr id="24" name="Date Placeholder 4">
            <a:extLst>
              <a:ext uri="{FF2B5EF4-FFF2-40B4-BE49-F238E27FC236}">
                <a16:creationId xmlns:a16="http://schemas.microsoft.com/office/drawing/2014/main" id="{AD0AC7DB-F500-41DA-8326-3ED61B33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25" name="Footer Placeholder 5">
            <a:extLst>
              <a:ext uri="{FF2B5EF4-FFF2-40B4-BE49-F238E27FC236}">
                <a16:creationId xmlns:a16="http://schemas.microsoft.com/office/drawing/2014/main" id="{798612DF-528A-42D7-8634-25EFF6159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26" name="Slide Number Placeholder 6">
            <a:extLst>
              <a:ext uri="{FF2B5EF4-FFF2-40B4-BE49-F238E27FC236}">
                <a16:creationId xmlns:a16="http://schemas.microsoft.com/office/drawing/2014/main" id="{1E3817B4-A707-4ACC-9CAC-E32B5E0A4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6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0" y="822325"/>
            <a:ext cx="5684520" cy="1325563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0" y="2595562"/>
            <a:ext cx="5684520" cy="318103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197FF6-6321-41EE-A0C4-DEC0761A3C01}"/>
              </a:ext>
            </a:extLst>
          </p:cNvPr>
          <p:cNvSpPr/>
          <p:nvPr userDrawn="1"/>
        </p:nvSpPr>
        <p:spPr>
          <a:xfrm>
            <a:off x="0" y="0"/>
            <a:ext cx="4175760" cy="38404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45EFDD-D97D-44D9-8A6D-0FACEE0964B3}"/>
              </a:ext>
            </a:extLst>
          </p:cNvPr>
          <p:cNvSpPr/>
          <p:nvPr userDrawn="1"/>
        </p:nvSpPr>
        <p:spPr>
          <a:xfrm flipV="1">
            <a:off x="0" y="3840480"/>
            <a:ext cx="4175760" cy="208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4E59D1-0F68-4FA3-944D-63FCD442DA66}"/>
              </a:ext>
            </a:extLst>
          </p:cNvPr>
          <p:cNvSpPr/>
          <p:nvPr userDrawn="1"/>
        </p:nvSpPr>
        <p:spPr>
          <a:xfrm flipV="1">
            <a:off x="0" y="5928360"/>
            <a:ext cx="4175760" cy="929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4">
            <a:extLst>
              <a:ext uri="{FF2B5EF4-FFF2-40B4-BE49-F238E27FC236}">
                <a16:creationId xmlns:a16="http://schemas.microsoft.com/office/drawing/2014/main" id="{2FF674D8-A0B1-4D60-AB18-A733984F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22" name="Footer Placeholder 5">
            <a:extLst>
              <a:ext uri="{FF2B5EF4-FFF2-40B4-BE49-F238E27FC236}">
                <a16:creationId xmlns:a16="http://schemas.microsoft.com/office/drawing/2014/main" id="{7E0AFFFB-7406-40B3-B2D5-18288BEA5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23" name="Slide Number Placeholder 6">
            <a:extLst>
              <a:ext uri="{FF2B5EF4-FFF2-40B4-BE49-F238E27FC236}">
                <a16:creationId xmlns:a16="http://schemas.microsoft.com/office/drawing/2014/main" id="{0D2AF818-9E4C-485A-8EA3-3BD5917D5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5"/>
            <a:ext cx="5684520" cy="1325563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5562"/>
            <a:ext cx="5684520" cy="44155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197FF6-6321-41EE-A0C4-DEC0761A3C01}"/>
              </a:ext>
            </a:extLst>
          </p:cNvPr>
          <p:cNvSpPr/>
          <p:nvPr userDrawn="1"/>
        </p:nvSpPr>
        <p:spPr>
          <a:xfrm>
            <a:off x="8016240" y="0"/>
            <a:ext cx="240138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45EFDD-D97D-44D9-8A6D-0FACEE0964B3}"/>
              </a:ext>
            </a:extLst>
          </p:cNvPr>
          <p:cNvSpPr/>
          <p:nvPr userDrawn="1"/>
        </p:nvSpPr>
        <p:spPr>
          <a:xfrm flipV="1">
            <a:off x="10417629" y="0"/>
            <a:ext cx="177437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4E59D1-0F68-4FA3-944D-63FCD442DA66}"/>
              </a:ext>
            </a:extLst>
          </p:cNvPr>
          <p:cNvSpPr/>
          <p:nvPr userDrawn="1"/>
        </p:nvSpPr>
        <p:spPr>
          <a:xfrm flipV="1">
            <a:off x="11800114" y="0"/>
            <a:ext cx="39188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C3808-5997-40A2-83EF-E2136C52EFE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4529818"/>
            <a:ext cx="5684520" cy="44155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AD9A34D-2599-4944-8F4B-6953690367E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200" y="3040514"/>
            <a:ext cx="5684520" cy="1106942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D123A04-698E-4E6B-BB2C-C4FCA2CFBB9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38200" y="4993888"/>
            <a:ext cx="5684520" cy="1106942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8BC6F0B0-7E88-4658-BED0-B126DDE797A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1B454B68-B7BD-4197-BF00-63964D76348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BAA42605-D696-484D-B611-62CB3140EAC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8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2A3DF3F-0A0C-4018-A9D5-6DE43170F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742" y="822325"/>
            <a:ext cx="9329058" cy="1325563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2E9ED8E-C27B-434B-BABA-E66DF12C5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742" y="2595562"/>
            <a:ext cx="4334689" cy="4742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9EBAE4-D52F-453F-8270-8B6E097489BF}"/>
              </a:ext>
            </a:extLst>
          </p:cNvPr>
          <p:cNvSpPr/>
          <p:nvPr userDrawn="1"/>
        </p:nvSpPr>
        <p:spPr>
          <a:xfrm>
            <a:off x="0" y="-1"/>
            <a:ext cx="674914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FC540D-D53A-486F-96EA-3488254DA8F1}"/>
              </a:ext>
            </a:extLst>
          </p:cNvPr>
          <p:cNvSpPr/>
          <p:nvPr userDrawn="1"/>
        </p:nvSpPr>
        <p:spPr>
          <a:xfrm flipV="1">
            <a:off x="674914" y="0"/>
            <a:ext cx="6749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699F8-E412-4D90-AD9E-5A933F03D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019111" y="2595562"/>
            <a:ext cx="4334689" cy="4742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C6CD4EE-A2DF-4227-8E8E-061E1811B31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2024742" y="4446132"/>
            <a:ext cx="4334689" cy="4742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BD7E863-25A7-4713-A3A0-9A5F432FE00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019111" y="4446132"/>
            <a:ext cx="4334689" cy="4742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3EEC52D-9939-4E0F-B26E-6287735877F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024740" y="3069773"/>
            <a:ext cx="4334689" cy="1219201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F6A9263-89CC-446B-AA55-FA0F0180A70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019109" y="3069773"/>
            <a:ext cx="4334689" cy="1219201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3A562DC-F1FD-4766-B507-CC08FBA1EE68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024740" y="4920343"/>
            <a:ext cx="4334689" cy="1219201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4A99B91-CC4B-4964-B372-94ED4BB9A77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019109" y="4920343"/>
            <a:ext cx="4334689" cy="1219201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Date Placeholder 4">
            <a:extLst>
              <a:ext uri="{FF2B5EF4-FFF2-40B4-BE49-F238E27FC236}">
                <a16:creationId xmlns:a16="http://schemas.microsoft.com/office/drawing/2014/main" id="{5413A312-123E-4C7A-864E-C120568D6037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2024740" y="6356350"/>
            <a:ext cx="1556659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22" name="Footer Placeholder 5">
            <a:extLst>
              <a:ext uri="{FF2B5EF4-FFF2-40B4-BE49-F238E27FC236}">
                <a16:creationId xmlns:a16="http://schemas.microsoft.com/office/drawing/2014/main" id="{F3306EE3-B07E-48BA-A4EE-EAFE9A458C3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5268686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23" name="Slide Number Placeholder 6">
            <a:extLst>
              <a:ext uri="{FF2B5EF4-FFF2-40B4-BE49-F238E27FC236}">
                <a16:creationId xmlns:a16="http://schemas.microsoft.com/office/drawing/2014/main" id="{6A049DF0-5C6A-4542-841D-C03F6230482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9764486" y="6356350"/>
            <a:ext cx="1589314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15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eft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BF9015-BE24-42C7-B20B-596FE57DE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3480" y="3864426"/>
            <a:ext cx="5684520" cy="737734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368391-D103-4780-88AC-9746C0359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480" y="4879291"/>
            <a:ext cx="5684520" cy="132556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0B4B24-EFFA-49CE-88D9-B8E2ECE17208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4AD39F-C2DD-4F6A-8AB9-EA5E0024EB1C}"/>
              </a:ext>
            </a:extLst>
          </p:cNvPr>
          <p:cNvSpPr/>
          <p:nvPr userDrawn="1"/>
        </p:nvSpPr>
        <p:spPr>
          <a:xfrm flipV="1">
            <a:off x="8016240" y="0"/>
            <a:ext cx="417576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38ABA718-1AEF-413D-964E-FA9CA8ED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E83AD3-B30F-42CE-99A0-D50CDB9C951F}"/>
              </a:ext>
            </a:extLst>
          </p:cNvPr>
          <p:cNvSpPr/>
          <p:nvPr userDrawn="1"/>
        </p:nvSpPr>
        <p:spPr>
          <a:xfrm>
            <a:off x="8011886" y="3429000"/>
            <a:ext cx="4180114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BCCB3A69-6840-43C8-94EB-C3EF41DB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B374594B-C272-477C-B1DB-A1E214CE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64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er text with top bor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740" y="1957701"/>
            <a:ext cx="5684520" cy="1305562"/>
          </a:xfrm>
        </p:spPr>
        <p:txBody>
          <a:bodyPr anchor="b"/>
          <a:lstStyle>
            <a:lvl1pPr algn="ctr">
              <a:defRPr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3740" y="3429000"/>
            <a:ext cx="5684520" cy="23475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217CA4-9423-45D5-AD1D-2415B600F1DD}"/>
              </a:ext>
            </a:extLst>
          </p:cNvPr>
          <p:cNvSpPr/>
          <p:nvPr userDrawn="1"/>
        </p:nvSpPr>
        <p:spPr>
          <a:xfrm>
            <a:off x="0" y="0"/>
            <a:ext cx="12192000" cy="10814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25B7F-8292-4AE6-B9B3-F6C0621F1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86D52-9DFB-4D69-BF39-2C163B39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91A39-D816-4317-AA23-55510F9D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0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er tex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740" y="1957701"/>
            <a:ext cx="5684520" cy="1305562"/>
          </a:xfrm>
        </p:spPr>
        <p:txBody>
          <a:bodyPr anchor="b"/>
          <a:lstStyle>
            <a:lvl1pPr algn="ctr">
              <a:defRPr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3740" y="3429000"/>
            <a:ext cx="5684520" cy="23475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B514D1-FFF2-4784-BC98-5C209566EB25}"/>
              </a:ext>
            </a:extLst>
          </p:cNvPr>
          <p:cNvSpPr/>
          <p:nvPr userDrawn="1"/>
        </p:nvSpPr>
        <p:spPr>
          <a:xfrm>
            <a:off x="0" y="0"/>
            <a:ext cx="191588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775047-FCCD-48A9-AE4B-E4619B3FA069}"/>
              </a:ext>
            </a:extLst>
          </p:cNvPr>
          <p:cNvSpPr/>
          <p:nvPr userDrawn="1"/>
        </p:nvSpPr>
        <p:spPr>
          <a:xfrm>
            <a:off x="10276114" y="0"/>
            <a:ext cx="191588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57E5351-59BE-4BC8-83D8-BABF2317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7F2C600D-D61A-47D7-88A2-66D269DC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257B2EA-F7F2-4B84-A989-76BF9D0F8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2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90D749F-1509-46B1-B8ED-3506AC084799}"/>
              </a:ext>
            </a:extLst>
          </p:cNvPr>
          <p:cNvSpPr/>
          <p:nvPr userDrawn="1"/>
        </p:nvSpPr>
        <p:spPr>
          <a:xfrm>
            <a:off x="0" y="0"/>
            <a:ext cx="12192000" cy="19814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75607" y="4553832"/>
            <a:ext cx="2105186" cy="678667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1</a:t>
            </a:r>
            <a:endParaRPr lang="en-ZA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620807" y="4553832"/>
            <a:ext cx="2105186" cy="678667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2</a:t>
            </a:r>
            <a:endParaRPr lang="en-ZA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466007" y="4553832"/>
            <a:ext cx="2105186" cy="678667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3</a:t>
            </a:r>
            <a:endParaRPr lang="en-ZA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9CB783F5-ED01-464E-9185-F05CFA0E84C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311207" y="4553832"/>
            <a:ext cx="2105186" cy="678667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4</a:t>
            </a:r>
            <a:endParaRPr lang="en-ZA"/>
          </a:p>
        </p:txBody>
      </p:sp>
      <p:sp>
        <p:nvSpPr>
          <p:cNvPr id="21" name="Online Image Placeholder 20">
            <a:extLst>
              <a:ext uri="{FF2B5EF4-FFF2-40B4-BE49-F238E27FC236}">
                <a16:creationId xmlns:a16="http://schemas.microsoft.com/office/drawing/2014/main" id="{D25CFAE9-00ED-42E0-BC9A-37BA858979B3}"/>
              </a:ext>
            </a:extLst>
          </p:cNvPr>
          <p:cNvSpPr>
            <a:spLocks noGrp="1"/>
          </p:cNvSpPr>
          <p:nvPr>
            <p:ph type="clipArt" sz="quarter" idx="48"/>
          </p:nvPr>
        </p:nvSpPr>
        <p:spPr>
          <a:xfrm>
            <a:off x="1090200" y="3080256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22" name="Online Image Placeholder 20">
            <a:extLst>
              <a:ext uri="{FF2B5EF4-FFF2-40B4-BE49-F238E27FC236}">
                <a16:creationId xmlns:a16="http://schemas.microsoft.com/office/drawing/2014/main" id="{280D5B0E-3D2E-4146-9670-B596E8EBD129}"/>
              </a:ext>
            </a:extLst>
          </p:cNvPr>
          <p:cNvSpPr>
            <a:spLocks noGrp="1"/>
          </p:cNvSpPr>
          <p:nvPr>
            <p:ph type="clipArt" sz="quarter" idx="49"/>
          </p:nvPr>
        </p:nvSpPr>
        <p:spPr>
          <a:xfrm>
            <a:off x="3935025" y="3080256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23" name="Online Image Placeholder 20">
            <a:extLst>
              <a:ext uri="{FF2B5EF4-FFF2-40B4-BE49-F238E27FC236}">
                <a16:creationId xmlns:a16="http://schemas.microsoft.com/office/drawing/2014/main" id="{03D89936-E0D7-4618-9E72-EC1467568C21}"/>
              </a:ext>
            </a:extLst>
          </p:cNvPr>
          <p:cNvSpPr>
            <a:spLocks noGrp="1"/>
          </p:cNvSpPr>
          <p:nvPr>
            <p:ph type="clipArt" sz="quarter" idx="50"/>
          </p:nvPr>
        </p:nvSpPr>
        <p:spPr>
          <a:xfrm>
            <a:off x="6779850" y="3079044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24" name="Online Image Placeholder 20">
            <a:extLst>
              <a:ext uri="{FF2B5EF4-FFF2-40B4-BE49-F238E27FC236}">
                <a16:creationId xmlns:a16="http://schemas.microsoft.com/office/drawing/2014/main" id="{08A2E99E-9F83-4666-BD35-056C88AEBFB1}"/>
              </a:ext>
            </a:extLst>
          </p:cNvPr>
          <p:cNvSpPr>
            <a:spLocks noGrp="1"/>
          </p:cNvSpPr>
          <p:nvPr>
            <p:ph type="clipArt" sz="quarter" idx="51"/>
          </p:nvPr>
        </p:nvSpPr>
        <p:spPr>
          <a:xfrm>
            <a:off x="9625612" y="3079044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25" name="Date Placeholder 4">
            <a:extLst>
              <a:ext uri="{FF2B5EF4-FFF2-40B4-BE49-F238E27FC236}">
                <a16:creationId xmlns:a16="http://schemas.microsoft.com/office/drawing/2014/main" id="{8B2D064B-EC57-4EA9-96ED-918E61BFD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26" name="Footer Placeholder 5">
            <a:extLst>
              <a:ext uri="{FF2B5EF4-FFF2-40B4-BE49-F238E27FC236}">
                <a16:creationId xmlns:a16="http://schemas.microsoft.com/office/drawing/2014/main" id="{B2A70FF9-0C32-4443-A788-56E40DD78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27" name="Slide Number Placeholder 6">
            <a:extLst>
              <a:ext uri="{FF2B5EF4-FFF2-40B4-BE49-F238E27FC236}">
                <a16:creationId xmlns:a16="http://schemas.microsoft.com/office/drawing/2014/main" id="{D51176E4-E898-4497-ACF7-72CFF75F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3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four images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CCBC51-CB80-441C-9628-70A3BFA8C31A}"/>
              </a:ext>
            </a:extLst>
          </p:cNvPr>
          <p:cNvSpPr/>
          <p:nvPr userDrawn="1"/>
        </p:nvSpPr>
        <p:spPr>
          <a:xfrm>
            <a:off x="0" y="3429000"/>
            <a:ext cx="48768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0D749F-1509-46B1-B8ED-3506AC084799}"/>
              </a:ext>
            </a:extLst>
          </p:cNvPr>
          <p:cNvSpPr/>
          <p:nvPr userDrawn="1"/>
        </p:nvSpPr>
        <p:spPr>
          <a:xfrm>
            <a:off x="0" y="1"/>
            <a:ext cx="48768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2621139"/>
          </a:xfrm>
        </p:spPr>
        <p:txBody>
          <a:bodyPr anchor="b"/>
          <a:lstStyle>
            <a:lvl1pPr algn="l">
              <a:defRPr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73368" y="2131457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1</a:t>
            </a:r>
            <a:endParaRPr lang="en-ZA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24518" y="2131457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2</a:t>
            </a:r>
            <a:endParaRPr lang="en-ZA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74118" y="4874657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3</a:t>
            </a:r>
            <a:endParaRPr lang="en-ZA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9CB783F5-ED01-464E-9185-F05CFA0E84C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919318" y="4874657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4</a:t>
            </a:r>
            <a:endParaRPr lang="en-ZA"/>
          </a:p>
        </p:txBody>
      </p:sp>
      <p:sp>
        <p:nvSpPr>
          <p:cNvPr id="21" name="Online Image Placeholder 20">
            <a:extLst>
              <a:ext uri="{FF2B5EF4-FFF2-40B4-BE49-F238E27FC236}">
                <a16:creationId xmlns:a16="http://schemas.microsoft.com/office/drawing/2014/main" id="{D25CFAE9-00ED-42E0-BC9A-37BA858979B3}"/>
              </a:ext>
            </a:extLst>
          </p:cNvPr>
          <p:cNvSpPr>
            <a:spLocks noGrp="1"/>
          </p:cNvSpPr>
          <p:nvPr>
            <p:ph type="clipArt" sz="quarter" idx="48"/>
          </p:nvPr>
        </p:nvSpPr>
        <p:spPr>
          <a:xfrm>
            <a:off x="6387961" y="643469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22" name="Online Image Placeholder 20">
            <a:extLst>
              <a:ext uri="{FF2B5EF4-FFF2-40B4-BE49-F238E27FC236}">
                <a16:creationId xmlns:a16="http://schemas.microsoft.com/office/drawing/2014/main" id="{280D5B0E-3D2E-4146-9670-B596E8EBD129}"/>
              </a:ext>
            </a:extLst>
          </p:cNvPr>
          <p:cNvSpPr>
            <a:spLocks noGrp="1"/>
          </p:cNvSpPr>
          <p:nvPr>
            <p:ph type="clipArt" sz="quarter" idx="49"/>
          </p:nvPr>
        </p:nvSpPr>
        <p:spPr>
          <a:xfrm>
            <a:off x="9238736" y="643469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23" name="Online Image Placeholder 20">
            <a:extLst>
              <a:ext uri="{FF2B5EF4-FFF2-40B4-BE49-F238E27FC236}">
                <a16:creationId xmlns:a16="http://schemas.microsoft.com/office/drawing/2014/main" id="{03D89936-E0D7-4618-9E72-EC1467568C21}"/>
              </a:ext>
            </a:extLst>
          </p:cNvPr>
          <p:cNvSpPr>
            <a:spLocks noGrp="1"/>
          </p:cNvSpPr>
          <p:nvPr>
            <p:ph type="clipArt" sz="quarter" idx="50"/>
          </p:nvPr>
        </p:nvSpPr>
        <p:spPr>
          <a:xfrm>
            <a:off x="6387961" y="3385457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24" name="Online Image Placeholder 20">
            <a:extLst>
              <a:ext uri="{FF2B5EF4-FFF2-40B4-BE49-F238E27FC236}">
                <a16:creationId xmlns:a16="http://schemas.microsoft.com/office/drawing/2014/main" id="{08A2E99E-9F83-4666-BD35-056C88AEBFB1}"/>
              </a:ext>
            </a:extLst>
          </p:cNvPr>
          <p:cNvSpPr>
            <a:spLocks noGrp="1"/>
          </p:cNvSpPr>
          <p:nvPr>
            <p:ph type="clipArt" sz="quarter" idx="51"/>
          </p:nvPr>
        </p:nvSpPr>
        <p:spPr>
          <a:xfrm>
            <a:off x="9233723" y="3385457"/>
            <a:ext cx="1476375" cy="147478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A1CBAE-F2E5-4866-A865-C55E62573492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838200" y="4112198"/>
            <a:ext cx="3200400" cy="1395974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DA996B3F-2EC7-495F-920F-B21C55D9428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073368" y="2577595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1</a:t>
            </a:r>
            <a:endParaRPr lang="en-ZA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8F06E2A5-B7ED-4E1B-9B77-DFF175FA257A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924518" y="2577595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2</a:t>
            </a:r>
            <a:endParaRPr lang="en-ZA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12A97F1-04F3-48EA-99B9-030059505D9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074118" y="5320795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3</a:t>
            </a:r>
            <a:endParaRPr lang="en-ZA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8884A8E9-B6DB-4ADD-A85B-593F618E457A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919318" y="5320795"/>
            <a:ext cx="2105186" cy="365126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Bullet 4</a:t>
            </a:r>
            <a:endParaRPr lang="en-ZA"/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19E1EA5F-9EF0-45C3-94DD-6DF64F4DFA15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838201" y="5511642"/>
            <a:ext cx="3200400" cy="844707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Date Placeholder 4">
            <a:extLst>
              <a:ext uri="{FF2B5EF4-FFF2-40B4-BE49-F238E27FC236}">
                <a16:creationId xmlns:a16="http://schemas.microsoft.com/office/drawing/2014/main" id="{5EBE65FE-7980-4861-93F3-178D1931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31" name="Footer Placeholder 5">
            <a:extLst>
              <a:ext uri="{FF2B5EF4-FFF2-40B4-BE49-F238E27FC236}">
                <a16:creationId xmlns:a16="http://schemas.microsoft.com/office/drawing/2014/main" id="{5941D839-A1FC-4620-8485-F69D66D59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32" name="Slide Number Placeholder 6">
            <a:extLst>
              <a:ext uri="{FF2B5EF4-FFF2-40B4-BE49-F238E27FC236}">
                <a16:creationId xmlns:a16="http://schemas.microsoft.com/office/drawing/2014/main" id="{B3B8613F-19BE-4CDB-BC4C-C321B4B8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73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7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7/29/20XX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Employee orientation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7" r:id="rId3"/>
    <p:sldLayoutId id="2147483674" r:id="rId4"/>
    <p:sldLayoutId id="2147483671" r:id="rId5"/>
    <p:sldLayoutId id="2147483666" r:id="rId6"/>
    <p:sldLayoutId id="2147483669" r:id="rId7"/>
    <p:sldLayoutId id="2147483661" r:id="rId8"/>
    <p:sldLayoutId id="2147483676" r:id="rId9"/>
    <p:sldLayoutId id="2147483670" r:id="rId10"/>
    <p:sldLayoutId id="2147483667" r:id="rId11"/>
    <p:sldLayoutId id="2147483673" r:id="rId12"/>
    <p:sldLayoutId id="2147483651" r:id="rId13"/>
    <p:sldLayoutId id="2147483672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69" y="163902"/>
            <a:ext cx="8341744" cy="4564605"/>
          </a:xfrm>
        </p:spPr>
        <p:txBody>
          <a:bodyPr>
            <a:normAutofit/>
          </a:bodyPr>
          <a:lstStyle/>
          <a:p>
            <a:r>
              <a:rPr lang="en-US" sz="7200" dirty="0"/>
              <a:t>Opioids and Narcan in Montcalm County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06274BE-42FF-9D0E-71EB-0073F3778A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0513-FA29-D8E7-92AD-B6E6C530D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" y="2384425"/>
            <a:ext cx="4219575" cy="1325563"/>
          </a:xfrm>
        </p:spPr>
        <p:txBody>
          <a:bodyPr>
            <a:noAutofit/>
          </a:bodyPr>
          <a:lstStyle/>
          <a:p>
            <a:r>
              <a:rPr lang="en-US" sz="6000" dirty="0"/>
              <a:t>Opioid Overdoses</a:t>
            </a:r>
            <a:br>
              <a:rPr lang="en-US" sz="6000" dirty="0"/>
            </a:br>
            <a:br>
              <a:rPr lang="en-US" sz="6000" dirty="0"/>
            </a:br>
            <a:r>
              <a:rPr lang="en-US" sz="6000" dirty="0"/>
              <a:t>2023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638590-A888-EC4B-ED44-8BB39DE37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271" y="340126"/>
            <a:ext cx="5284529" cy="53485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FF12344-FC1A-99BE-B01E-D5904BB3B4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6169" y="5776596"/>
            <a:ext cx="5593565" cy="101354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A0BD9EF-763C-8E1C-E3D9-60DBC8718D11}"/>
              </a:ext>
            </a:extLst>
          </p:cNvPr>
          <p:cNvSpPr txBox="1"/>
          <p:nvPr/>
        </p:nvSpPr>
        <p:spPr>
          <a:xfrm>
            <a:off x="304188" y="6393480"/>
            <a:ext cx="4612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https://systemforoverdosesurveillance.com/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A1ACB6-C942-184F-50C6-7AC90AD4E390}"/>
              </a:ext>
            </a:extLst>
          </p:cNvPr>
          <p:cNvSpPr txBox="1"/>
          <p:nvPr/>
        </p:nvSpPr>
        <p:spPr>
          <a:xfrm>
            <a:off x="304188" y="3993029"/>
            <a:ext cx="353683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1,800</a:t>
            </a:r>
          </a:p>
          <a:p>
            <a:pPr algn="ctr"/>
            <a:r>
              <a:rPr lang="en-US" sz="2000" dirty="0"/>
              <a:t>Suspected </a:t>
            </a:r>
            <a:r>
              <a:rPr lang="en-US" sz="2000"/>
              <a:t>fatal Overdoses* </a:t>
            </a:r>
            <a:r>
              <a:rPr lang="en-US" sz="2000" dirty="0"/>
              <a:t>in Michigan</a:t>
            </a:r>
          </a:p>
          <a:p>
            <a:pPr algn="ctr"/>
            <a:r>
              <a:rPr lang="en-US" sz="2000" dirty="0">
                <a:solidFill>
                  <a:schemeClr val="accent2"/>
                </a:solidFill>
              </a:rPr>
              <a:t>Jan 1, 2023 – Oct 26,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3FAC20-ED3E-DE3B-92A8-004107688CB9}"/>
              </a:ext>
            </a:extLst>
          </p:cNvPr>
          <p:cNvSpPr txBox="1"/>
          <p:nvPr/>
        </p:nvSpPr>
        <p:spPr>
          <a:xfrm>
            <a:off x="156006" y="5939788"/>
            <a:ext cx="4500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1" dirty="0">
                <a:solidFill>
                  <a:srgbClr val="00274C"/>
                </a:solidFill>
                <a:effectLst/>
                <a:latin typeface="Noto Sans" panose="020B0502040504020204" pitchFamily="34" charset="0"/>
              </a:rPr>
              <a:t>*: as indicated by Medical Examiner reports for counties with available data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961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CFAB-A735-4A31-A51D-42FE1F5E9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615" y="374854"/>
            <a:ext cx="9722185" cy="979494"/>
          </a:xfrm>
        </p:spPr>
        <p:txBody>
          <a:bodyPr/>
          <a:lstStyle/>
          <a:p>
            <a:r>
              <a:rPr lang="en-US" dirty="0"/>
              <a:t>Overdose Deaths: 2004-2021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E4DE8-F909-4081-9F20-47494092292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019111" y="2595562"/>
            <a:ext cx="4334689" cy="474211"/>
          </a:xfrm>
        </p:spPr>
        <p:txBody>
          <a:bodyPr/>
          <a:lstStyle/>
          <a:p>
            <a:r>
              <a:rPr lang="en-US" dirty="0"/>
              <a:t>Retirement 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B88158-1D5C-48C8-988C-1D5BAC85A44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019111" y="4446132"/>
            <a:ext cx="4334689" cy="474211"/>
          </a:xfrm>
        </p:spPr>
        <p:txBody>
          <a:bodyPr/>
          <a:lstStyle/>
          <a:p>
            <a:r>
              <a:rPr lang="en-US" dirty="0"/>
              <a:t>Training and education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7328C2A-5C4E-FF68-3944-2EB3E4ECE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617" y="2041677"/>
            <a:ext cx="9976493" cy="368956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79FE48A-8DDB-20C0-C57D-9F22E4DACE12}"/>
              </a:ext>
            </a:extLst>
          </p:cNvPr>
          <p:cNvSpPr txBox="1"/>
          <p:nvPr/>
        </p:nvSpPr>
        <p:spPr>
          <a:xfrm>
            <a:off x="8659890" y="6285126"/>
            <a:ext cx="3191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https://mitracking.state.mi.us/</a:t>
            </a:r>
          </a:p>
        </p:txBody>
      </p:sp>
    </p:spTree>
    <p:extLst>
      <p:ext uri="{BB962C8B-B14F-4D97-AF65-F5344CB8AC3E}">
        <p14:creationId xmlns:p14="http://schemas.microsoft.com/office/powerpoint/2010/main" val="62791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6195212-2707-BB1F-B7BD-963EDDA0A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90" y="2199737"/>
            <a:ext cx="11697419" cy="230325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CC75333-F059-A92E-6B8C-0E793AA81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98740" y="136525"/>
            <a:ext cx="11059064" cy="77370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Opioid Hospitalizations: 2016-2020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9977C2-5E2B-6BD1-3A27-6BD069028C21}"/>
              </a:ext>
            </a:extLst>
          </p:cNvPr>
          <p:cNvSpPr txBox="1"/>
          <p:nvPr/>
        </p:nvSpPr>
        <p:spPr>
          <a:xfrm>
            <a:off x="8659890" y="6285126"/>
            <a:ext cx="3191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https://mitracking.state.mi.us/</a:t>
            </a:r>
          </a:p>
        </p:txBody>
      </p:sp>
    </p:spTree>
    <p:extLst>
      <p:ext uri="{BB962C8B-B14F-4D97-AF65-F5344CB8AC3E}">
        <p14:creationId xmlns:p14="http://schemas.microsoft.com/office/powerpoint/2010/main" val="3173709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5BF55-A071-818C-5523-F24E6381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78766"/>
            <a:ext cx="10515600" cy="1453552"/>
          </a:xfrm>
        </p:spPr>
        <p:txBody>
          <a:bodyPr>
            <a:normAutofit fontScale="90000"/>
          </a:bodyPr>
          <a:lstStyle/>
          <a:p>
            <a:r>
              <a:rPr lang="en-US" dirty="0"/>
              <a:t>Opioid Emergency Room Visits: 2018-2020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746154-9CAA-E9D4-A67B-93071354D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240" y="2780499"/>
            <a:ext cx="11533517" cy="16534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8B7BEE1-456E-9616-9231-B5151F146BEA}"/>
              </a:ext>
            </a:extLst>
          </p:cNvPr>
          <p:cNvSpPr txBox="1"/>
          <p:nvPr/>
        </p:nvSpPr>
        <p:spPr>
          <a:xfrm>
            <a:off x="9000201" y="6488668"/>
            <a:ext cx="3191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https://mitracking.state.mi.us/</a:t>
            </a:r>
          </a:p>
        </p:txBody>
      </p:sp>
    </p:spTree>
    <p:extLst>
      <p:ext uri="{BB962C8B-B14F-4D97-AF65-F5344CB8AC3E}">
        <p14:creationId xmlns:p14="http://schemas.microsoft.com/office/powerpoint/2010/main" val="1617716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AAF8A-7162-5A2A-E685-18D235B3E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" y="93655"/>
            <a:ext cx="7991475" cy="722571"/>
          </a:xfrm>
        </p:spPr>
        <p:txBody>
          <a:bodyPr>
            <a:normAutofit/>
          </a:bodyPr>
          <a:lstStyle/>
          <a:p>
            <a:r>
              <a:rPr lang="en-US" dirty="0"/>
              <a:t>Overdose Deaths: 2016-2021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55C9A0-D035-4414-AE63-67DE6B46B5C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A434BC-EE46-C493-54E8-635079D82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666" y="934528"/>
            <a:ext cx="8332534" cy="530352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7CC41C2-A32A-C571-7437-683BD0903877}"/>
              </a:ext>
            </a:extLst>
          </p:cNvPr>
          <p:cNvSpPr txBox="1"/>
          <p:nvPr/>
        </p:nvSpPr>
        <p:spPr>
          <a:xfrm>
            <a:off x="114299" y="6352143"/>
            <a:ext cx="4992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https://www.michigan.gov/opioids/category-data</a:t>
            </a:r>
          </a:p>
        </p:txBody>
      </p:sp>
    </p:spTree>
    <p:extLst>
      <p:ext uri="{BB962C8B-B14F-4D97-AF65-F5344CB8AC3E}">
        <p14:creationId xmlns:p14="http://schemas.microsoft.com/office/powerpoint/2010/main" val="380596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FD2B42-BF43-45CC-234C-E595A4859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455" y="231359"/>
            <a:ext cx="5168195" cy="522384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FA9BAE12-DEE8-14EF-B17D-C5D1D607A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13" y="2284591"/>
            <a:ext cx="435102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Narcan Administrations</a:t>
            </a:r>
            <a:br>
              <a:rPr lang="en-US" dirty="0"/>
            </a:br>
            <a:br>
              <a:rPr lang="en-US" dirty="0"/>
            </a:br>
            <a:r>
              <a:rPr lang="en-US" sz="6700" dirty="0"/>
              <a:t>2023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1173F7E-BBD3-5450-DFD6-4E2821318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5718" y="5648325"/>
            <a:ext cx="5631668" cy="108975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84AF959-6DBE-4A87-C767-8022135F6354}"/>
              </a:ext>
            </a:extLst>
          </p:cNvPr>
          <p:cNvSpPr txBox="1"/>
          <p:nvPr/>
        </p:nvSpPr>
        <p:spPr>
          <a:xfrm>
            <a:off x="111113" y="6193202"/>
            <a:ext cx="4612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https://systemforoverdosesurveillance.com/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FAF12E-D386-F122-2F67-F58FC31ADDBD}"/>
              </a:ext>
            </a:extLst>
          </p:cNvPr>
          <p:cNvSpPr txBox="1"/>
          <p:nvPr/>
        </p:nvSpPr>
        <p:spPr>
          <a:xfrm>
            <a:off x="269682" y="3964130"/>
            <a:ext cx="353683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10,700</a:t>
            </a:r>
          </a:p>
          <a:p>
            <a:pPr algn="ctr"/>
            <a:r>
              <a:rPr lang="en-US" sz="2000" dirty="0"/>
              <a:t>EMS Naloxone Administrations in Michigan</a:t>
            </a:r>
          </a:p>
          <a:p>
            <a:pPr algn="ctr"/>
            <a:r>
              <a:rPr lang="en-US" sz="2000" dirty="0">
                <a:solidFill>
                  <a:schemeClr val="accent2"/>
                </a:solidFill>
              </a:rPr>
              <a:t>Jan 1, 2023 – Oct 26, 2023</a:t>
            </a:r>
          </a:p>
        </p:txBody>
      </p:sp>
    </p:spTree>
    <p:extLst>
      <p:ext uri="{BB962C8B-B14F-4D97-AF65-F5344CB8AC3E}">
        <p14:creationId xmlns:p14="http://schemas.microsoft.com/office/powerpoint/2010/main" val="236154441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">
      <a:dk1>
        <a:srgbClr val="005587"/>
      </a:dk1>
      <a:lt1>
        <a:srgbClr val="FFFFFF"/>
      </a:lt1>
      <a:dk2>
        <a:srgbClr val="FFFFFF"/>
      </a:dk2>
      <a:lt2>
        <a:srgbClr val="61A744"/>
      </a:lt2>
      <a:accent1>
        <a:srgbClr val="005587"/>
      </a:accent1>
      <a:accent2>
        <a:srgbClr val="61A744"/>
      </a:accent2>
      <a:accent3>
        <a:srgbClr val="A5A5A5"/>
      </a:accent3>
      <a:accent4>
        <a:srgbClr val="61A744"/>
      </a:accent4>
      <a:accent5>
        <a:srgbClr val="005587"/>
      </a:accent5>
      <a:accent6>
        <a:srgbClr val="61A744"/>
      </a:accent6>
      <a:hlink>
        <a:srgbClr val="005587"/>
      </a:hlink>
      <a:folHlink>
        <a:srgbClr val="005587"/>
      </a:folHlink>
    </a:clrScheme>
    <a:fontScheme name="Custom 62">
      <a:majorFont>
        <a:latin typeface="Skeena"/>
        <a:ea typeface=""/>
        <a:cs typeface=""/>
      </a:majorFont>
      <a:minorFont>
        <a:latin typeface="Skee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 Block Orientation_tm03460514_LW_v2" id="{9A2976D9-D6A2-4C72-AA54-D6D4585DC826}" vid="{E979CFFE-0E1D-4C6F-8738-47AC19B539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  <Background xmlns="71af3243-3dd4-4a8d-8c0d-dd76da1f02a5">false</Background>
  </documentManagement>
</p:properties>
</file>

<file path=customXml/itemProps1.xml><?xml version="1.0" encoding="utf-8"?>
<ds:datastoreItem xmlns:ds="http://schemas.openxmlformats.org/officeDocument/2006/customXml" ds:itemID="{E618C13B-9D83-4AF4-B64D-33362D5133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A4A0A-D2F4-4D0A-B8F3-A5181C4DEB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4F7154-AFAC-4BE7-8A74-7F4B6FC2743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135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Noto Sans</vt:lpstr>
      <vt:lpstr>Skeena</vt:lpstr>
      <vt:lpstr>Times New Roman</vt:lpstr>
      <vt:lpstr>Custom</vt:lpstr>
      <vt:lpstr>Opioids and Narcan in Montcalm County</vt:lpstr>
      <vt:lpstr>Opioid Overdoses  2023</vt:lpstr>
      <vt:lpstr>Overdose Deaths: 2004-2021</vt:lpstr>
      <vt:lpstr>Opioid Hospitalizations: 2016-2020</vt:lpstr>
      <vt:lpstr>Opioid Emergency Room Visits: 2018-2020</vt:lpstr>
      <vt:lpstr>Overdose Deaths: 2016-2021</vt:lpstr>
      <vt:lpstr>Narcan Administrations  2023</vt:lpstr>
    </vt:vector>
  </TitlesOfParts>
  <Company>MidMichigan District Health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Opioids and Narcan in Montcalm County</dc:title>
  <dc:creator>Brady Guilbault</dc:creator>
  <cp:lastModifiedBy>Brady Guilbault</cp:lastModifiedBy>
  <cp:revision>1</cp:revision>
  <dcterms:created xsi:type="dcterms:W3CDTF">2023-10-27T18:02:00Z</dcterms:created>
  <dcterms:modified xsi:type="dcterms:W3CDTF">2023-10-31T13:46:52Z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